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10688638" cy="756285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6"/>
      </p:cViewPr>
      <p:guideLst>
        <p:guide orient="horz" pos="2382"/>
        <p:guide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4538"/>
            <a:ext cx="52609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A4E9A4-28DD-0E48-AAC6-A784CB3C09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216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5262" cy="162083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6250"/>
            <a:ext cx="7481888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93B74-28DB-E741-8221-F9737724B9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14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F277B-D2F0-3747-842D-29548AB951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87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16825" y="671513"/>
            <a:ext cx="2270125" cy="60515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1688" y="671513"/>
            <a:ext cx="6662737" cy="60515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3D7FD-2EDB-2F48-AA1E-24637D3E25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0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1209E-47F2-ED44-AC0E-E9B6F359CA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56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0CABF-E9A5-924F-B840-39BB711E72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1688" y="2184400"/>
            <a:ext cx="4465637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2184400"/>
            <a:ext cx="4467225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2C47-FB47-2C4D-BB8E-E72FCF4B7F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50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903DF-EAC8-344E-A81F-F79DD4CC63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6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B1D34-8FC2-CD41-BA05-9C5051CC51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70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387A-113D-A244-B223-1DE73A95E2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1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7A92A-9855-884F-ACFA-99AFEB4EB9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22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4383-CA3E-4947-B74D-305BD65159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35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671513"/>
            <a:ext cx="90852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2184400"/>
            <a:ext cx="9085262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688" y="6891338"/>
            <a:ext cx="22272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250" y="6891338"/>
            <a:ext cx="3386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59688" y="6891338"/>
            <a:ext cx="22272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B05F82A5-6FD2-0946-9EAB-9481EB6FDA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" pitchFamily="48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47725" indent="-327025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pitchFamily="48" charset="-128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pitchFamily="48" charset="-128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ＭＳ Ｐゴシック" pitchFamily="48" charset="-128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pitchFamily="48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5847" y="-36513"/>
            <a:ext cx="10783505" cy="763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269732" y="1344542"/>
            <a:ext cx="9115425" cy="52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/>
          <a:lstStyle/>
          <a:p>
            <a:pPr marL="390525" indent="-390525" defTabSz="1042988" eaLnBrk="1" hangingPunct="1">
              <a:spcBef>
                <a:spcPts val="0"/>
              </a:spcBef>
              <a:spcAft>
                <a:spcPts val="1300"/>
              </a:spcAft>
              <a:defRPr/>
            </a:pPr>
            <a:r>
              <a:rPr lang="de-AT" altLang="de-DE" sz="2000" b="1" dirty="0">
                <a:latin typeface="Arial"/>
                <a:cs typeface="Arial"/>
              </a:rPr>
              <a:t>Schülerliga </a:t>
            </a:r>
            <a:r>
              <a:rPr lang="de-AT" altLang="de-DE" sz="2000" b="1" dirty="0" err="1">
                <a:latin typeface="Arial"/>
                <a:cs typeface="Arial"/>
              </a:rPr>
              <a:t>Instruktorenschulung</a:t>
            </a:r>
            <a:r>
              <a:rPr lang="de-AT" altLang="de-DE" sz="2000" b="1" dirty="0">
                <a:latin typeface="Arial"/>
                <a:cs typeface="Arial"/>
              </a:rPr>
              <a:t> 24.-27.8.2021, Mariazell</a:t>
            </a:r>
          </a:p>
          <a:p>
            <a:pPr defTabSz="1042988" eaLnBrk="1" hangingPunct="1">
              <a:spcBef>
                <a:spcPts val="0"/>
              </a:spcBef>
              <a:defRPr/>
            </a:pPr>
            <a:endParaRPr lang="de-AT" sz="1800" dirty="0"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99908" y="7061200"/>
            <a:ext cx="874553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  <a:ea typeface="ＭＳ Ｐゴシック" charset="0"/>
                <a:cs typeface="ＭＳ Ｐゴシック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  <a:ea typeface="ＭＳ Ｐゴシック" charset="0"/>
                <a:cs typeface="ＭＳ Ｐゴシック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  <a:ea typeface="ＭＳ Ｐゴシック" charset="0"/>
                <a:cs typeface="ＭＳ Ｐゴシック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  <a:ea typeface="ＭＳ Ｐゴシック" charset="0"/>
                <a:cs typeface="ＭＳ Ｐゴシック" charset="0"/>
              </a:defRPr>
            </a:lvl5pPr>
            <a:lvl6pPr marL="4572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</a:defRPr>
            </a:lvl6pPr>
            <a:lvl7pPr marL="9144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</a:defRPr>
            </a:lvl7pPr>
            <a:lvl8pPr marL="13716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</a:defRPr>
            </a:lvl8pPr>
            <a:lvl9pPr marL="18288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Times" pitchFamily="48" charset="0"/>
              </a:defRPr>
            </a:lvl9pPr>
          </a:lstStyle>
          <a:p>
            <a:pPr algn="r" eaLnBrk="1" hangingPunct="1"/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Schülerliga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Instruktorenschulung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2021</a:t>
            </a:r>
            <a:endParaRPr lang="de-DE" sz="1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5" name="Grafik 4" descr="spielfeld"/>
          <p:cNvPicPr/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5" y="1783283"/>
            <a:ext cx="9918108" cy="5244580"/>
          </a:xfrm>
          <a:prstGeom prst="rect">
            <a:avLst/>
          </a:prstGeom>
          <a:noFill/>
        </p:spPr>
      </p:pic>
      <p:sp>
        <p:nvSpPr>
          <p:cNvPr id="10" name="Text Box 485"/>
          <p:cNvSpPr txBox="1">
            <a:spLocks noChangeArrowheads="1"/>
          </p:cNvSpPr>
          <p:nvPr/>
        </p:nvSpPr>
        <p:spPr bwMode="auto">
          <a:xfrm>
            <a:off x="515988" y="1517174"/>
            <a:ext cx="1767840" cy="401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14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Dienstag, 2</a:t>
            </a:r>
            <a:r>
              <a:rPr lang="de-AT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4</a:t>
            </a: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.8.20</a:t>
            </a:r>
            <a:r>
              <a:rPr lang="de-DE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21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Bis 17.00: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Anreise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Treffpunkt  Hotel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18.00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Eröffnung/Grußworte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Abendessen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90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2" name="Text Box 497"/>
          <p:cNvSpPr txBox="1">
            <a:spLocks noChangeArrowheads="1"/>
          </p:cNvSpPr>
          <p:nvPr/>
        </p:nvSpPr>
        <p:spPr bwMode="auto">
          <a:xfrm>
            <a:off x="4292534" y="1549571"/>
            <a:ext cx="1938020" cy="502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12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Donnerstag, 2</a:t>
            </a:r>
            <a:r>
              <a:rPr lang="de-AT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6</a:t>
            </a: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.8.20</a:t>
            </a:r>
            <a:r>
              <a:rPr lang="de-DE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21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08.45 – 10.15: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Alfred </a:t>
            </a:r>
            <a:r>
              <a:rPr lang="de-AT" sz="900" b="1" i="1" kern="0" dirty="0" err="1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Niefergall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Theorie: </a:t>
            </a:r>
            <a:r>
              <a:rPr lang="de-DE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Schülerligatrainer: Fluch oder Segen?!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Pause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10.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30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– 12.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3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0: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Stefan Gogg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</a:t>
            </a:r>
            <a:r>
              <a:rPr lang="de-DE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u. Praxis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: 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Weiterentwicklung der Wettbewerbsformen im Kinder und Jugendfußball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endParaRPr lang="de-AT" sz="900" kern="0" dirty="0"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Pause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DE" sz="900" kern="0" dirty="0">
              <a:effectLst/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r>
              <a:rPr lang="de-DE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de-DE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3</a:t>
            </a:r>
            <a:r>
              <a:rPr lang="cs-CZ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DE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30</a:t>
            </a:r>
            <a:r>
              <a:rPr lang="cs-CZ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– 1</a:t>
            </a:r>
            <a:r>
              <a:rPr lang="de-DE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5</a:t>
            </a:r>
            <a:r>
              <a:rPr lang="cs-CZ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.00:</a:t>
            </a:r>
            <a:endParaRPr lang="de-AT" sz="9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Gerhard </a:t>
            </a:r>
            <a:r>
              <a:rPr lang="de-AT" sz="900" b="1" i="1" kern="0" dirty="0" err="1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Gerstenmayer</a:t>
            </a:r>
            <a:r>
              <a:rPr lang="de-AT" sz="900" b="1" i="1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 </a:t>
            </a:r>
            <a:endParaRPr lang="de-AT" sz="900" i="1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Theorie: Rund um das Regelwerk</a:t>
            </a:r>
            <a:endParaRPr lang="de-AT" sz="9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de-DE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5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DE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3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 – 1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7</a:t>
            </a: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.00: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DE" sz="900" b="1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Dr. S</a:t>
            </a:r>
            <a:r>
              <a:rPr lang="de-AT" sz="900" b="1" i="1" kern="0" dirty="0" err="1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tefan</a:t>
            </a:r>
            <a:r>
              <a:rPr lang="de-AT" sz="900" b="1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Oesen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de-DE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Analyse der Euro 2020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Ab 18.00 Uhr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i="1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Match / Grillabend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Instruktoren gegen eine Auswahl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3" name="Text Box 486"/>
          <p:cNvSpPr txBox="1">
            <a:spLocks noChangeArrowheads="1"/>
          </p:cNvSpPr>
          <p:nvPr/>
        </p:nvSpPr>
        <p:spPr bwMode="auto">
          <a:xfrm>
            <a:off x="6583268" y="1546433"/>
            <a:ext cx="3149639" cy="276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12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Freitag, 2</a:t>
            </a:r>
            <a:r>
              <a:rPr lang="de-AT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7</a:t>
            </a: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.8.20</a:t>
            </a:r>
            <a:r>
              <a:rPr lang="de-DE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21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08.45 – 11.00: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Patrik Barbic</a:t>
            </a:r>
            <a:endParaRPr lang="de-AT" sz="900" i="1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</a:t>
            </a:r>
            <a:r>
              <a:rPr lang="de-AT" sz="900" kern="0" dirty="0">
                <a:solidFill>
                  <a:srgbClr val="000000"/>
                </a:solidFill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und Praxis</a:t>
            </a: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l">
              <a:lnSpc>
                <a:spcPct val="111000"/>
              </a:lnSpc>
              <a:spcAft>
                <a:spcPts val="90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Schlussworte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90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DE" sz="900" kern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5" name="Text Box 483">
            <a:extLst>
              <a:ext uri="{FF2B5EF4-FFF2-40B4-BE49-F238E27FC236}">
                <a16:creationId xmlns:a16="http://schemas.microsoft.com/office/drawing/2014/main" id="{FCDA446D-5CD4-4B6E-BAE5-93FC9CAF3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603" y="1546537"/>
            <a:ext cx="193802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12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Mittwoch, 2</a:t>
            </a:r>
            <a:r>
              <a:rPr lang="de-AT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5</a:t>
            </a:r>
            <a:r>
              <a:rPr lang="cs-CZ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.8.20</a:t>
            </a:r>
            <a:r>
              <a:rPr lang="de-DE" sz="900" b="1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21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08.45 – 10.00: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Stadler Hermann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Theorie: 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Spiel im letzten Drittel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Pause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10.30 – 12.00: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Hermann Stadler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de-DE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Praxis: Spiel im letzten Drittel</a:t>
            </a:r>
            <a:endParaRPr lang="de-AT" sz="900" kern="0" dirty="0"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endParaRPr lang="de-AT" sz="900" kern="0" dirty="0"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Pause</a:t>
            </a:r>
            <a:endParaRPr lang="de-AT" sz="900" kern="1400" dirty="0"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0" dirty="0">
              <a:latin typeface="Univers 45 Light" pitchFamily="2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1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4</a:t>
            </a: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</a:t>
            </a: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 – 1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7</a:t>
            </a: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.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00</a:t>
            </a: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: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de-AT" sz="900" b="1" i="1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Didi </a:t>
            </a:r>
            <a:r>
              <a:rPr lang="de-AT" sz="900" b="1" i="1" kern="0" dirty="0" err="1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Pegam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Theorie</a:t>
            </a:r>
            <a:r>
              <a:rPr lang="de-AT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 u. Praxis: Vorstellung AKA </a:t>
            </a:r>
            <a:r>
              <a:rPr lang="de-AT" sz="900" kern="0" dirty="0" err="1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Stm</a:t>
            </a:r>
            <a:r>
              <a:rPr lang="de-AT" sz="900" kern="0" dirty="0" err="1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k</a:t>
            </a:r>
            <a:r>
              <a:rPr lang="de-AT" sz="900" kern="0" dirty="0"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-Sturm Graz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cs-CZ" sz="900" kern="0" dirty="0">
                <a:solidFill>
                  <a:srgbClr val="000000"/>
                </a:solidFill>
                <a:effectLst/>
                <a:latin typeface="Univers 45 Light" pitchFamily="2" charset="0"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de-AT" sz="9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46450"/>
      </p:ext>
    </p:extLst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Benutzerdefiniert</PresentationFormat>
  <Paragraphs>78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Times</vt:lpstr>
      <vt:lpstr>Times New Roman</vt:lpstr>
      <vt:lpstr>Univers 45 Light</vt:lpstr>
      <vt:lpstr>Verdana</vt:lpstr>
      <vt:lpstr>Leere Präsentation</vt:lpstr>
      <vt:lpstr>PowerPoint-Präsentation</vt:lpstr>
    </vt:vector>
  </TitlesOfParts>
  <Company>鞨]櫤逄徘뿿힀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Haupttitel. Das Thema. Die Headline 1.</dc:title>
  <dc:creator>ata</dc:creator>
  <cp:lastModifiedBy>Stefan Gogg</cp:lastModifiedBy>
  <cp:revision>100</cp:revision>
  <cp:lastPrinted>2021-06-14T09:03:47Z</cp:lastPrinted>
  <dcterms:created xsi:type="dcterms:W3CDTF">2009-07-30T08:06:23Z</dcterms:created>
  <dcterms:modified xsi:type="dcterms:W3CDTF">2021-06-14T11:03:23Z</dcterms:modified>
</cp:coreProperties>
</file>